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89" r:id="rId4"/>
    <p:sldId id="280" r:id="rId5"/>
    <p:sldId id="306" r:id="rId6"/>
    <p:sldId id="302" r:id="rId7"/>
    <p:sldId id="303" r:id="rId8"/>
    <p:sldId id="293" r:id="rId9"/>
    <p:sldId id="294" r:id="rId10"/>
    <p:sldId id="295" r:id="rId11"/>
    <p:sldId id="304" r:id="rId12"/>
    <p:sldId id="305" r:id="rId13"/>
    <p:sldId id="29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91544" y="1467117"/>
            <a:ext cx="1148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Topic-Aware Evidence Reasoning and Stance-Aware Aggregation for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Fact Verification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728866" y="5243773"/>
            <a:ext cx="10614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 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</a:t>
            </a:r>
            <a:endParaRPr lang="en-US" altLang="zh-CN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10132261" y="5922634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2021.11.01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6247" y="3185200"/>
            <a:ext cx="8959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Jiasheng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Deyu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Zhou , 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Tongzhe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 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Xingyu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 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Yulan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 of Computer Science and Engineering, Key Laboratory of Computer Network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Information Integration, Ministry of Education, Southeast University, China</a:t>
            </a: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Computer Science, University of Warwick, UK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Effect of Topic Number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03" y="1983130"/>
            <a:ext cx="5354594" cy="263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Ablation Study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666746"/>
            <a:ext cx="51720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Performance on Different Scenarios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8" y="1999219"/>
            <a:ext cx="5716153" cy="29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660891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Case Study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39" y="1361318"/>
            <a:ext cx="3615769" cy="51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" y="1368641"/>
            <a:ext cx="10610207" cy="45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10" y="1321455"/>
            <a:ext cx="7815778" cy="522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67999" y="71188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Representation Layer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23" y="3455128"/>
            <a:ext cx="3810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97" y="3970809"/>
            <a:ext cx="48387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41" y="5042458"/>
            <a:ext cx="39624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" y="1449858"/>
            <a:ext cx="2731967" cy="52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8216" y="1664044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claim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paired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pieces of retrieved evidence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sentences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Node: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93" y="1705834"/>
            <a:ext cx="229279" cy="32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63" y="1705835"/>
            <a:ext cx="243556" cy="32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64" y="1738435"/>
            <a:ext cx="1869890" cy="27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10" y="2263711"/>
            <a:ext cx="4062798" cy="28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76" y="2788291"/>
            <a:ext cx="3606578" cy="32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39021" y="3475250"/>
            <a:ext cx="21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anilla transformer: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9021" y="4159677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hop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attention: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8" y="6079358"/>
            <a:ext cx="600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34" y="6069833"/>
            <a:ext cx="284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39021" y="6043401"/>
            <a:ext cx="40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semantic representation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evidence: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Representation Layer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" y="1449858"/>
            <a:ext cx="2731967" cy="52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17873" y="2143164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Sentence-level topic representation: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9244" y="372505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Global topic information: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37" y="2197237"/>
            <a:ext cx="2061309" cy="31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37" y="2668074"/>
            <a:ext cx="1030654" cy="2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91" y="2669693"/>
            <a:ext cx="1442547" cy="28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36" y="3824703"/>
            <a:ext cx="2616655" cy="26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45" y="4295847"/>
            <a:ext cx="2649838" cy="2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7873" y="1407819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Allocation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Coherence Layer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98" y="2189720"/>
            <a:ext cx="3197955" cy="36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00" y="2811562"/>
            <a:ext cx="3024122" cy="33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65" y="3337836"/>
            <a:ext cx="3795136" cy="3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64" y="3834749"/>
            <a:ext cx="3679806" cy="38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47" y="4327441"/>
            <a:ext cx="3029210" cy="4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1" y="1443166"/>
            <a:ext cx="2872420" cy="51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5886" y="1443166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Generate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new topic representation of evidence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based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on the sentence-level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topic representation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72" y="1481223"/>
            <a:ext cx="244377" cy="2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0" y="1777839"/>
            <a:ext cx="1184833" cy="27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1522" y="3313516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co-attention mechanism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522" y="278145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proximity matrix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23" y="2856546"/>
            <a:ext cx="706909" cy="21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17" y="3887817"/>
            <a:ext cx="858151" cy="27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897" y="4399792"/>
            <a:ext cx="916660" cy="2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61" y="5118401"/>
            <a:ext cx="809625" cy="23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33" y="5115478"/>
            <a:ext cx="1314484" cy="2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4042461" y="4860324"/>
            <a:ext cx="8149539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3739" y="5436973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compute the proximity matrix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82" y="5498296"/>
            <a:ext cx="1098148" cy="2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10" y="5881946"/>
            <a:ext cx="3897879" cy="2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17" y="5903831"/>
            <a:ext cx="3006811" cy="2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1" y="6305197"/>
            <a:ext cx="1193780" cy="24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22" y="4133612"/>
            <a:ext cx="3248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Aggregation Layer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35" y="2169840"/>
            <a:ext cx="2983565" cy="32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37" y="2971209"/>
            <a:ext cx="3992799" cy="7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6" y="1449859"/>
            <a:ext cx="3265893" cy="51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8944" y="165580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capsule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network: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19" y="1677183"/>
            <a:ext cx="1925955" cy="32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20" y="1677183"/>
            <a:ext cx="387178" cy="3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38" y="2671938"/>
            <a:ext cx="1212430" cy="29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38" y="3833478"/>
            <a:ext cx="3082419" cy="25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1341" y="166071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evidence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capsule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335" y="260187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class capsule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02" y="4263341"/>
            <a:ext cx="4460560" cy="25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97" y="2092411"/>
            <a:ext cx="5809317" cy="16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67020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Experimental Results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" y="1361174"/>
            <a:ext cx="49625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44" y="1361174"/>
            <a:ext cx="4837609" cy="29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20117</TotalTime>
  <Words>157</Words>
  <Application>Microsoft Office PowerPoint</Application>
  <PresentationFormat>自定义</PresentationFormat>
  <Paragraphs>38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Introduction</vt:lpstr>
      <vt:lpstr>Method</vt:lpstr>
      <vt:lpstr>Representation Layer</vt:lpstr>
      <vt:lpstr>Representation Layer</vt:lpstr>
      <vt:lpstr>Coherence Layer</vt:lpstr>
      <vt:lpstr>Aggregation Layer</vt:lpstr>
      <vt:lpstr>Experiments</vt:lpstr>
      <vt:lpstr>Experimental Results</vt:lpstr>
      <vt:lpstr>Effect of Topic Number</vt:lpstr>
      <vt:lpstr>Ablation Study</vt:lpstr>
      <vt:lpstr>Performance on Different Scenarios</vt:lpstr>
      <vt:lpstr>Case Study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782</cp:revision>
  <dcterms:created xsi:type="dcterms:W3CDTF">2017-04-22T07:59:29Z</dcterms:created>
  <dcterms:modified xsi:type="dcterms:W3CDTF">2021-11-02T00:46:16Z</dcterms:modified>
</cp:coreProperties>
</file>